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1164F-28BC-4CB9-A24A-7C7A6F84E5B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8C3F-A2B2-4B6B-9065-15F351F8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268760"/>
            <a:ext cx="7128792" cy="1080120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/>
              <a:t>СТРУКТУРА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C99355-969F-4998-8345-1B63FC8CDDDB}"/>
              </a:ext>
            </a:extLst>
          </p:cNvPr>
          <p:cNvSpPr/>
          <p:nvPr/>
        </p:nvSpPr>
        <p:spPr>
          <a:xfrm>
            <a:off x="1568760" y="2780928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Задание для студентов группы СП 1 на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08.12.2025:</a:t>
            </a: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Написать в тетради конспект по Теме 2 «Структура проекта» (по презентации).</a:t>
            </a:r>
          </a:p>
          <a:p>
            <a:pPr>
              <a:defRPr/>
            </a:pPr>
            <a:endParaRPr lang="ru-RU" sz="2400" dirty="0">
              <a:solidFill>
                <a:srgbClr val="FF000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Сформулировать актуальность темы исследования (проекта), записать её в тетради.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01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назвать то, чем собираешься заняться(проект)?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/>
              <a:t>Метафорическое название </a:t>
            </a:r>
            <a:r>
              <a:rPr lang="ru-RU" sz="2400" dirty="0"/>
              <a:t>(звучит ярко и образно)</a:t>
            </a:r>
          </a:p>
          <a:p>
            <a:r>
              <a:rPr lang="ru-RU" sz="2400" u="sng" dirty="0"/>
              <a:t>Описательное название </a:t>
            </a:r>
            <a:r>
              <a:rPr lang="ru-RU" sz="2400" dirty="0"/>
              <a:t>(является более конкретным и включает только те связи и отношения, которые подлежат непосредственному изучению в данной работе)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Требования к названию проекта </a:t>
            </a:r>
          </a:p>
          <a:p>
            <a:r>
              <a:rPr lang="ru-RU" sz="2400" dirty="0"/>
              <a:t>1.Точность. </a:t>
            </a:r>
          </a:p>
          <a:p>
            <a:r>
              <a:rPr lang="ru-RU" sz="2400" dirty="0"/>
              <a:t>2.Лаконичность</a:t>
            </a:r>
          </a:p>
          <a:p>
            <a:r>
              <a:rPr lang="ru-RU" sz="2400" dirty="0"/>
              <a:t>3.Правильное стилевое оформление. 4.Оптимальный вариант –7-9 слов.</a:t>
            </a:r>
          </a:p>
        </p:txBody>
      </p:sp>
    </p:spTree>
    <p:extLst>
      <p:ext uri="{BB962C8B-B14F-4D97-AF65-F5344CB8AC3E}">
        <p14:creationId xmlns:p14="http://schemas.microsoft.com/office/powerpoint/2010/main" val="111023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305" y="764704"/>
            <a:ext cx="8229600" cy="1143000"/>
          </a:xfrm>
        </p:spPr>
        <p:txBody>
          <a:bodyPr/>
          <a:lstStyle/>
          <a:p>
            <a:r>
              <a:rPr lang="ru-RU" sz="3600" b="1" dirty="0"/>
              <a:t>Актуальность темы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- это степень её важности в данный момент и в данной ситуации для решения конкретной проблемы.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3561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объект и предмет  проекта?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Объект проекта</a:t>
            </a:r>
            <a:r>
              <a:rPr lang="ru-RU" sz="3200" dirty="0"/>
              <a:t>- то, что изучается (процесс, явление,..)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Предмет проекта</a:t>
            </a:r>
            <a:r>
              <a:rPr lang="ru-RU" sz="3200" dirty="0"/>
              <a:t>- то, что в этом объекте получает объяснение.</a:t>
            </a:r>
          </a:p>
        </p:txBody>
      </p:sp>
    </p:spTree>
    <p:extLst>
      <p:ext uri="{BB962C8B-B14F-4D97-AF65-F5344CB8AC3E}">
        <p14:creationId xmlns:p14="http://schemas.microsoft.com/office/powerpoint/2010/main" val="399134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31842"/>
            <a:ext cx="698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Цель проекта </a:t>
            </a:r>
            <a:r>
              <a:rPr lang="ru-RU" sz="3200" dirty="0"/>
              <a:t>– это общая формулировка конечного результата, который предполагается получить при выполнении проекта. Цель может быть только одна!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Задачи</a:t>
            </a:r>
            <a:r>
              <a:rPr lang="ru-RU" sz="3200" dirty="0"/>
              <a:t>-содержательная, методическая и организационная конкретизация цели; формулировка того, что нужно сделать, чтобы достичь цели</a:t>
            </a:r>
          </a:p>
        </p:txBody>
      </p:sp>
    </p:spTree>
    <p:extLst>
      <p:ext uri="{BB962C8B-B14F-4D97-AF65-F5344CB8AC3E}">
        <p14:creationId xmlns:p14="http://schemas.microsoft.com/office/powerpoint/2010/main" val="102111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836712"/>
            <a:ext cx="1533742" cy="17697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Ошибки в определении цели проекта:</a:t>
            </a:r>
          </a:p>
          <a:p>
            <a:r>
              <a:rPr lang="ru-RU" sz="3200" dirty="0"/>
              <a:t>•Неудачная формулировка.</a:t>
            </a:r>
          </a:p>
          <a:p>
            <a:r>
              <a:rPr lang="ru-RU" sz="3200" dirty="0"/>
              <a:t>•Процессная формулировка. •Принципиальная и \или практическая недостаточность.</a:t>
            </a:r>
          </a:p>
          <a:p>
            <a:r>
              <a:rPr lang="ru-RU" sz="3200" dirty="0"/>
              <a:t>Ошибка в определении задач проекта – чрезмерная детализация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223751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Структура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268760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- Титульный лист</a:t>
            </a:r>
          </a:p>
          <a:p>
            <a:r>
              <a:rPr lang="ru-RU" sz="2400" dirty="0"/>
              <a:t>- Содержание</a:t>
            </a:r>
          </a:p>
          <a:p>
            <a:r>
              <a:rPr lang="ru-RU" sz="2400" dirty="0"/>
              <a:t>- Введение</a:t>
            </a:r>
          </a:p>
          <a:p>
            <a:r>
              <a:rPr lang="ru-RU" sz="2400" dirty="0"/>
              <a:t>- Главы основной части</a:t>
            </a:r>
          </a:p>
          <a:p>
            <a:r>
              <a:rPr lang="ru-RU" sz="2400" dirty="0"/>
              <a:t>Глава 1. Теоретические аспекты темы</a:t>
            </a:r>
          </a:p>
          <a:p>
            <a:r>
              <a:rPr lang="ru-RU" sz="2400" dirty="0"/>
              <a:t>1.1</a:t>
            </a:r>
          </a:p>
          <a:p>
            <a:r>
              <a:rPr lang="ru-RU" sz="2400" dirty="0"/>
              <a:t>1.2</a:t>
            </a:r>
          </a:p>
          <a:p>
            <a:r>
              <a:rPr lang="ru-RU" sz="2400" dirty="0"/>
              <a:t>Глава 2. Практическая часть</a:t>
            </a:r>
          </a:p>
          <a:p>
            <a:r>
              <a:rPr lang="ru-RU" sz="2400" dirty="0"/>
              <a:t>2.1</a:t>
            </a:r>
          </a:p>
          <a:p>
            <a:r>
              <a:rPr lang="ru-RU" sz="2400" dirty="0"/>
              <a:t>2.2</a:t>
            </a:r>
          </a:p>
          <a:p>
            <a:r>
              <a:rPr lang="ru-RU" sz="2400" dirty="0"/>
              <a:t>- Заключение</a:t>
            </a:r>
          </a:p>
          <a:p>
            <a:r>
              <a:rPr lang="ru-RU" sz="2400" dirty="0"/>
              <a:t>- Список использованных источников</a:t>
            </a:r>
          </a:p>
          <a:p>
            <a:r>
              <a:rPr lang="ru-RU" sz="2400" dirty="0"/>
              <a:t>-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073770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Другая 3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188</TotalTime>
  <Words>271</Words>
  <Application>Microsoft Office PowerPoint</Application>
  <PresentationFormat>Экран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Тема3</vt:lpstr>
      <vt:lpstr>СТРУКТУРА ПРОЕКТА</vt:lpstr>
      <vt:lpstr>Как назвать то, чем собираешься заняться(проект)?</vt:lpstr>
      <vt:lpstr>Актуальность темы исследования</vt:lpstr>
      <vt:lpstr>Как определить объект и предмет  проекта?</vt:lpstr>
      <vt:lpstr>Как определить цели и задачи?</vt:lpstr>
      <vt:lpstr>Как определить цели и задачи?</vt:lpstr>
      <vt:lpstr>Структура проекта: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ПРОЕКТА</dc:title>
  <dc:creator>Мария</dc:creator>
  <cp:lastModifiedBy>user</cp:lastModifiedBy>
  <cp:revision>10</cp:revision>
  <dcterms:created xsi:type="dcterms:W3CDTF">2020-10-15T16:04:34Z</dcterms:created>
  <dcterms:modified xsi:type="dcterms:W3CDTF">2025-12-08T09:43:39Z</dcterms:modified>
</cp:coreProperties>
</file>